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5" r:id="rId1"/>
  </p:sldMasterIdLst>
  <p:notesMasterIdLst>
    <p:notesMasterId r:id="rId23"/>
  </p:notesMasterIdLst>
  <p:sldIdLst>
    <p:sldId id="256" r:id="rId2"/>
    <p:sldId id="332" r:id="rId3"/>
    <p:sldId id="333" r:id="rId4"/>
    <p:sldId id="345" r:id="rId5"/>
    <p:sldId id="335" r:id="rId6"/>
    <p:sldId id="346" r:id="rId7"/>
    <p:sldId id="334" r:id="rId8"/>
    <p:sldId id="341" r:id="rId9"/>
    <p:sldId id="347" r:id="rId10"/>
    <p:sldId id="356" r:id="rId11"/>
    <p:sldId id="342" r:id="rId12"/>
    <p:sldId id="350" r:id="rId13"/>
    <p:sldId id="351" r:id="rId14"/>
    <p:sldId id="353" r:id="rId15"/>
    <p:sldId id="343" r:id="rId16"/>
    <p:sldId id="348" r:id="rId17"/>
    <p:sldId id="349" r:id="rId18"/>
    <p:sldId id="352" r:id="rId19"/>
    <p:sldId id="354" r:id="rId20"/>
    <p:sldId id="355" r:id="rId21"/>
    <p:sldId id="331" r:id="rId22"/>
  </p:sldIdLst>
  <p:sldSz cx="9144000" cy="6858000" type="screen4x3"/>
  <p:notesSz cx="6858000" cy="9144000"/>
  <p:embeddedFontLst>
    <p:embeddedFont>
      <p:font typeface="Circo" panose="02000800000000000000" pitchFamily="2" charset="0"/>
      <p:regular r:id="rId24"/>
    </p:embeddedFont>
    <p:embeddedFont>
      <p:font typeface="Tahoma" panose="020B0604030504040204" pitchFamily="3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DD710D-47B3-469B-BFB0-9B402DDD9888}">
          <p14:sldIdLst>
            <p14:sldId id="256"/>
            <p14:sldId id="332"/>
            <p14:sldId id="333"/>
            <p14:sldId id="345"/>
            <p14:sldId id="335"/>
            <p14:sldId id="346"/>
            <p14:sldId id="334"/>
            <p14:sldId id="341"/>
            <p14:sldId id="347"/>
            <p14:sldId id="356"/>
            <p14:sldId id="342"/>
            <p14:sldId id="350"/>
            <p14:sldId id="351"/>
            <p14:sldId id="353"/>
            <p14:sldId id="343"/>
            <p14:sldId id="348"/>
            <p14:sldId id="349"/>
            <p14:sldId id="352"/>
            <p14:sldId id="354"/>
            <p14:sldId id="355"/>
          </p14:sldIdLst>
        </p14:section>
        <p14:section name="Untitled Section" id="{D0460775-1359-48AC-9C87-2EE0A5376B07}">
          <p14:sldIdLst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7" autoAdjust="0"/>
    <p:restoredTop sz="96305" autoAdjust="0"/>
  </p:normalViewPr>
  <p:slideViewPr>
    <p:cSldViewPr snapToGrid="0">
      <p:cViewPr varScale="1">
        <p:scale>
          <a:sx n="108" d="100"/>
          <a:sy n="108" d="100"/>
        </p:scale>
        <p:origin x="142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523179-A131-4B77-ADCA-D34B3B95DC70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CF09188-FFED-40AE-8A40-ADF347EF2574}">
      <dgm:prSet phldrT="[Text]" custT="1"/>
      <dgm:spPr>
        <a:solidFill>
          <a:srgbClr val="FFFF00"/>
        </a:solidFill>
        <a:ln>
          <a:solidFill>
            <a:srgbClr val="FF0000"/>
          </a:solidFill>
        </a:ln>
      </dgm:spPr>
      <dgm:t>
        <a:bodyPr/>
        <a:lstStyle/>
        <a:p>
          <a:r>
            <a:rPr lang="pt-BR" sz="4800" b="1" dirty="0" smtClean="0">
              <a:solidFill>
                <a:srgbClr val="1A425A"/>
              </a:solidFill>
            </a:rPr>
            <a:t>Jogos</a:t>
          </a:r>
          <a:endParaRPr lang="pt-BR" sz="4800" b="1" dirty="0">
            <a:solidFill>
              <a:srgbClr val="1A425A"/>
            </a:solidFill>
          </a:endParaRPr>
        </a:p>
      </dgm:t>
    </dgm:pt>
    <dgm:pt modelId="{FCD84AF7-BE6B-403B-B5B8-9040BEA3BFFD}" type="parTrans" cxnId="{4B7727FD-AFE5-4FFB-846D-5D5855AEF39E}">
      <dgm:prSet/>
      <dgm:spPr/>
      <dgm:t>
        <a:bodyPr/>
        <a:lstStyle/>
        <a:p>
          <a:endParaRPr lang="pt-BR"/>
        </a:p>
      </dgm:t>
    </dgm:pt>
    <dgm:pt modelId="{2846B61B-17C9-4BB0-806A-FD6D1D7988E8}" type="sibTrans" cxnId="{4B7727FD-AFE5-4FFB-846D-5D5855AEF39E}">
      <dgm:prSet/>
      <dgm:spPr/>
      <dgm:t>
        <a:bodyPr/>
        <a:lstStyle/>
        <a:p>
          <a:endParaRPr lang="pt-BR"/>
        </a:p>
      </dgm:t>
    </dgm:pt>
    <dgm:pt modelId="{6687D27A-94EC-490D-8761-42A1FB706E71}">
      <dgm:prSet phldrT="[Text]"/>
      <dgm:spPr>
        <a:solidFill>
          <a:srgbClr val="7030A0"/>
        </a:solidFill>
      </dgm:spPr>
      <dgm:t>
        <a:bodyPr/>
        <a:lstStyle/>
        <a:p>
          <a:r>
            <a:rPr lang="pt-BR" dirty="0" smtClean="0"/>
            <a:t>Criação</a:t>
          </a:r>
          <a:endParaRPr lang="pt-BR" dirty="0"/>
        </a:p>
      </dgm:t>
    </dgm:pt>
    <dgm:pt modelId="{FFA3DAFE-C501-4D82-AF6E-0C5C8D5F6575}" type="parTrans" cxnId="{819DDB10-CC53-4307-BB47-BD7A49CC0D57}">
      <dgm:prSet/>
      <dgm:spPr/>
      <dgm:t>
        <a:bodyPr/>
        <a:lstStyle/>
        <a:p>
          <a:endParaRPr lang="pt-BR"/>
        </a:p>
      </dgm:t>
    </dgm:pt>
    <dgm:pt modelId="{8A8E9C00-F1F8-41F4-9B1C-385713387AEE}" type="sibTrans" cxnId="{819DDB10-CC53-4307-BB47-BD7A49CC0D57}">
      <dgm:prSet/>
      <dgm:spPr/>
      <dgm:t>
        <a:bodyPr/>
        <a:lstStyle/>
        <a:p>
          <a:endParaRPr lang="pt-BR"/>
        </a:p>
      </dgm:t>
    </dgm:pt>
    <dgm:pt modelId="{CE7B23DE-5CF2-48E1-BF4D-3790CE727A27}">
      <dgm:prSet phldrT="[Text]"/>
      <dgm:spPr>
        <a:solidFill>
          <a:srgbClr val="002060"/>
        </a:solidFill>
      </dgm:spPr>
      <dgm:t>
        <a:bodyPr/>
        <a:lstStyle/>
        <a:p>
          <a:r>
            <a:rPr lang="pt-BR" dirty="0" smtClean="0"/>
            <a:t>Uso</a:t>
          </a:r>
          <a:endParaRPr lang="pt-BR" dirty="0"/>
        </a:p>
      </dgm:t>
    </dgm:pt>
    <dgm:pt modelId="{0A1620EE-337D-4FD5-A9A3-B91DC8BA9401}" type="parTrans" cxnId="{3D9B1361-130B-457F-AE1B-410BBE8DAC1A}">
      <dgm:prSet/>
      <dgm:spPr/>
      <dgm:t>
        <a:bodyPr/>
        <a:lstStyle/>
        <a:p>
          <a:endParaRPr lang="pt-BR"/>
        </a:p>
      </dgm:t>
    </dgm:pt>
    <dgm:pt modelId="{B0671051-8F19-48B0-B72B-E0EFC314C127}" type="sibTrans" cxnId="{3D9B1361-130B-457F-AE1B-410BBE8DAC1A}">
      <dgm:prSet/>
      <dgm:spPr/>
      <dgm:t>
        <a:bodyPr/>
        <a:lstStyle/>
        <a:p>
          <a:endParaRPr lang="pt-BR"/>
        </a:p>
      </dgm:t>
    </dgm:pt>
    <dgm:pt modelId="{843BDADA-D574-4C6A-9158-5C9B42267F38}">
      <dgm:prSet phldrT="[Text]"/>
      <dgm:spPr/>
      <dgm:t>
        <a:bodyPr/>
        <a:lstStyle/>
        <a:p>
          <a:r>
            <a:rPr lang="pt-BR" dirty="0" smtClean="0"/>
            <a:t>Avaliação</a:t>
          </a:r>
          <a:endParaRPr lang="pt-BR" dirty="0"/>
        </a:p>
      </dgm:t>
    </dgm:pt>
    <dgm:pt modelId="{D60E803E-ED73-4600-8A90-BA9E9C2B43CA}" type="parTrans" cxnId="{6A78E28D-992F-44D1-84B4-643B2A170F40}">
      <dgm:prSet/>
      <dgm:spPr/>
      <dgm:t>
        <a:bodyPr/>
        <a:lstStyle/>
        <a:p>
          <a:endParaRPr lang="pt-BR"/>
        </a:p>
      </dgm:t>
    </dgm:pt>
    <dgm:pt modelId="{61FC6BBC-9B8E-4F60-BC84-8933B3110E8A}" type="sibTrans" cxnId="{6A78E28D-992F-44D1-84B4-643B2A170F40}">
      <dgm:prSet/>
      <dgm:spPr/>
      <dgm:t>
        <a:bodyPr/>
        <a:lstStyle/>
        <a:p>
          <a:endParaRPr lang="pt-BR"/>
        </a:p>
      </dgm:t>
    </dgm:pt>
    <dgm:pt modelId="{F53CC2F7-6368-474E-ACF0-EE73963DFB20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dirty="0" err="1" smtClean="0"/>
            <a:t>Bots</a:t>
          </a:r>
          <a:endParaRPr lang="pt-BR" dirty="0"/>
        </a:p>
      </dgm:t>
    </dgm:pt>
    <dgm:pt modelId="{5AF50303-6A54-4298-BE0D-43566F6DE63C}" type="parTrans" cxnId="{975A929D-43AD-4D3A-A0BD-17BCE3891C3C}">
      <dgm:prSet/>
      <dgm:spPr/>
      <dgm:t>
        <a:bodyPr/>
        <a:lstStyle/>
        <a:p>
          <a:endParaRPr lang="pt-BR"/>
        </a:p>
      </dgm:t>
    </dgm:pt>
    <dgm:pt modelId="{5D1ABCBB-66A7-4443-8EDA-C28399B1732C}" type="sibTrans" cxnId="{975A929D-43AD-4D3A-A0BD-17BCE3891C3C}">
      <dgm:prSet/>
      <dgm:spPr/>
      <dgm:t>
        <a:bodyPr/>
        <a:lstStyle/>
        <a:p>
          <a:endParaRPr lang="pt-BR"/>
        </a:p>
      </dgm:t>
    </dgm:pt>
    <dgm:pt modelId="{E4708952-9F07-4FF3-BDAA-04E5D0730F96}">
      <dgm:prSet phldrT="[Text]"/>
      <dgm:spPr>
        <a:solidFill>
          <a:srgbClr val="00B0F0"/>
        </a:solidFill>
      </dgm:spPr>
      <dgm:t>
        <a:bodyPr/>
        <a:lstStyle/>
        <a:p>
          <a:r>
            <a:rPr lang="pt-BR" dirty="0" smtClean="0"/>
            <a:t>Teoria</a:t>
          </a:r>
          <a:endParaRPr lang="pt-BR" dirty="0"/>
        </a:p>
      </dgm:t>
    </dgm:pt>
    <dgm:pt modelId="{DCE5D1C4-2BD4-4798-89F2-37DE962FDA5B}" type="parTrans" cxnId="{149EE033-D09E-4DC7-9463-BEB956EC6B90}">
      <dgm:prSet/>
      <dgm:spPr/>
      <dgm:t>
        <a:bodyPr/>
        <a:lstStyle/>
        <a:p>
          <a:endParaRPr lang="pt-BR"/>
        </a:p>
      </dgm:t>
    </dgm:pt>
    <dgm:pt modelId="{E295FFCD-227A-4912-BF71-9293A9D3164E}" type="sibTrans" cxnId="{149EE033-D09E-4DC7-9463-BEB956EC6B90}">
      <dgm:prSet/>
      <dgm:spPr/>
      <dgm:t>
        <a:bodyPr/>
        <a:lstStyle/>
        <a:p>
          <a:endParaRPr lang="pt-BR"/>
        </a:p>
      </dgm:t>
    </dgm:pt>
    <dgm:pt modelId="{4072E369-157C-4640-ADA7-4E9C6DA8F251}">
      <dgm:prSet phldrT="[Text]"/>
      <dgm:spPr/>
      <dgm:t>
        <a:bodyPr/>
        <a:lstStyle/>
        <a:p>
          <a:endParaRPr lang="pt-BR" dirty="0"/>
        </a:p>
      </dgm:t>
    </dgm:pt>
    <dgm:pt modelId="{EFC2CC99-30A3-465D-9423-9C09E540606D}" type="parTrans" cxnId="{B46E9E44-D66B-43AD-BC51-C29C427D96A3}">
      <dgm:prSet/>
      <dgm:spPr/>
      <dgm:t>
        <a:bodyPr/>
        <a:lstStyle/>
        <a:p>
          <a:endParaRPr lang="pt-BR"/>
        </a:p>
      </dgm:t>
    </dgm:pt>
    <dgm:pt modelId="{F0459EBB-DB40-4127-BBD7-B4238090FD7C}" type="sibTrans" cxnId="{B46E9E44-D66B-43AD-BC51-C29C427D96A3}">
      <dgm:prSet/>
      <dgm:spPr/>
      <dgm:t>
        <a:bodyPr/>
        <a:lstStyle/>
        <a:p>
          <a:endParaRPr lang="pt-BR"/>
        </a:p>
      </dgm:t>
    </dgm:pt>
    <dgm:pt modelId="{CFDAD1C9-68DE-4AAA-AF0E-BA422022B7D9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 smtClean="0"/>
            <a:t>Modelos</a:t>
          </a:r>
          <a:endParaRPr lang="pt-BR" dirty="0"/>
        </a:p>
      </dgm:t>
    </dgm:pt>
    <dgm:pt modelId="{ED81E384-7DA6-4F31-ACB6-8BE25364C693}" type="parTrans" cxnId="{BB44C34A-8050-42B1-94E4-11D8F8D554A2}">
      <dgm:prSet/>
      <dgm:spPr/>
      <dgm:t>
        <a:bodyPr/>
        <a:lstStyle/>
        <a:p>
          <a:endParaRPr lang="pt-BR"/>
        </a:p>
      </dgm:t>
    </dgm:pt>
    <dgm:pt modelId="{7AD15AA7-0022-4BAF-8700-7041FD604819}" type="sibTrans" cxnId="{BB44C34A-8050-42B1-94E4-11D8F8D554A2}">
      <dgm:prSet/>
      <dgm:spPr/>
      <dgm:t>
        <a:bodyPr/>
        <a:lstStyle/>
        <a:p>
          <a:endParaRPr lang="pt-BR"/>
        </a:p>
      </dgm:t>
    </dgm:pt>
    <dgm:pt modelId="{EB2489F3-5F04-4970-9120-17323665D707}" type="pres">
      <dgm:prSet presAssocID="{72523179-A131-4B77-ADCA-D34B3B95DC7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0CCF6278-AEEF-4D5F-ABF3-911D022C9A02}" type="pres">
      <dgm:prSet presAssocID="{BCF09188-FFED-40AE-8A40-ADF347EF2574}" presName="singleCycle" presStyleCnt="0"/>
      <dgm:spPr/>
    </dgm:pt>
    <dgm:pt modelId="{19D03397-43CF-4448-8CA2-B495393D56C1}" type="pres">
      <dgm:prSet presAssocID="{BCF09188-FFED-40AE-8A40-ADF347EF2574}" presName="singleCenter" presStyleLbl="node1" presStyleIdx="0" presStyleCnt="7">
        <dgm:presLayoutVars>
          <dgm:chMax val="7"/>
          <dgm:chPref val="7"/>
        </dgm:presLayoutVars>
      </dgm:prSet>
      <dgm:spPr/>
      <dgm:t>
        <a:bodyPr/>
        <a:lstStyle/>
        <a:p>
          <a:endParaRPr lang="pt-BR"/>
        </a:p>
      </dgm:t>
    </dgm:pt>
    <dgm:pt modelId="{4C279E20-2355-4442-AC3A-EE0D24C2E275}" type="pres">
      <dgm:prSet presAssocID="{ED81E384-7DA6-4F31-ACB6-8BE25364C693}" presName="Name56" presStyleLbl="parChTrans1D2" presStyleIdx="0" presStyleCnt="6"/>
      <dgm:spPr/>
      <dgm:t>
        <a:bodyPr/>
        <a:lstStyle/>
        <a:p>
          <a:endParaRPr lang="pt-BR"/>
        </a:p>
      </dgm:t>
    </dgm:pt>
    <dgm:pt modelId="{7CD2591C-622A-4059-9F1C-1BB9F8495D1F}" type="pres">
      <dgm:prSet presAssocID="{CFDAD1C9-68DE-4AAA-AF0E-BA422022B7D9}" presName="text0" presStyleLbl="node1" presStyleIdx="1" presStyleCnt="7" custRadScaleRad="92492" custRadScaleInc="14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9FA2A2C-F30C-4F3A-A4E4-7D2C4A33524A}" type="pres">
      <dgm:prSet presAssocID="{FFA3DAFE-C501-4D82-AF6E-0C5C8D5F6575}" presName="Name56" presStyleLbl="parChTrans1D2" presStyleIdx="1" presStyleCnt="6"/>
      <dgm:spPr/>
      <dgm:t>
        <a:bodyPr/>
        <a:lstStyle/>
        <a:p>
          <a:endParaRPr lang="pt-BR"/>
        </a:p>
      </dgm:t>
    </dgm:pt>
    <dgm:pt modelId="{559ABF4B-E291-481C-80AD-8667586873B0}" type="pres">
      <dgm:prSet presAssocID="{6687D27A-94EC-490D-8761-42A1FB706E71}" presName="text0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D8BFA03-DF18-4F8B-B59F-11062D04FD52}" type="pres">
      <dgm:prSet presAssocID="{0A1620EE-337D-4FD5-A9A3-B91DC8BA9401}" presName="Name56" presStyleLbl="parChTrans1D2" presStyleIdx="2" presStyleCnt="6"/>
      <dgm:spPr/>
      <dgm:t>
        <a:bodyPr/>
        <a:lstStyle/>
        <a:p>
          <a:endParaRPr lang="pt-BR"/>
        </a:p>
      </dgm:t>
    </dgm:pt>
    <dgm:pt modelId="{86A5D0DB-BA6A-49A9-85D2-5B8127AFB5CD}" type="pres">
      <dgm:prSet presAssocID="{CE7B23DE-5CF2-48E1-BF4D-3790CE727A27}" presName="text0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50201F-CBB0-4A7F-8C99-EA32627677DC}" type="pres">
      <dgm:prSet presAssocID="{D60E803E-ED73-4600-8A90-BA9E9C2B43CA}" presName="Name56" presStyleLbl="parChTrans1D2" presStyleIdx="3" presStyleCnt="6"/>
      <dgm:spPr/>
      <dgm:t>
        <a:bodyPr/>
        <a:lstStyle/>
        <a:p>
          <a:endParaRPr lang="pt-BR"/>
        </a:p>
      </dgm:t>
    </dgm:pt>
    <dgm:pt modelId="{9FE6B1B0-FD42-4CB4-8360-3EBD1A6DBCB0}" type="pres">
      <dgm:prSet presAssocID="{843BDADA-D574-4C6A-9158-5C9B42267F38}" presName="text0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7DF9EC-5E4F-4FAC-987D-6020691ACC93}" type="pres">
      <dgm:prSet presAssocID="{5AF50303-6A54-4298-BE0D-43566F6DE63C}" presName="Name56" presStyleLbl="parChTrans1D2" presStyleIdx="4" presStyleCnt="6"/>
      <dgm:spPr/>
      <dgm:t>
        <a:bodyPr/>
        <a:lstStyle/>
        <a:p>
          <a:endParaRPr lang="pt-BR"/>
        </a:p>
      </dgm:t>
    </dgm:pt>
    <dgm:pt modelId="{24A944EB-3C93-4F76-AF51-29E4AB0F35C6}" type="pres">
      <dgm:prSet presAssocID="{F53CC2F7-6368-474E-ACF0-EE73963DFB20}" presName="text0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B504E00-264E-4E82-B40F-55D8BE4F7912}" type="pres">
      <dgm:prSet presAssocID="{DCE5D1C4-2BD4-4798-89F2-37DE962FDA5B}" presName="Name56" presStyleLbl="parChTrans1D2" presStyleIdx="5" presStyleCnt="6"/>
      <dgm:spPr/>
      <dgm:t>
        <a:bodyPr/>
        <a:lstStyle/>
        <a:p>
          <a:endParaRPr lang="pt-BR"/>
        </a:p>
      </dgm:t>
    </dgm:pt>
    <dgm:pt modelId="{C0400323-ECC5-494B-B023-73FD922F3119}" type="pres">
      <dgm:prSet presAssocID="{E4708952-9F07-4FF3-BDAA-04E5D0730F96}" presName="text0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18EBA3-60C0-44A5-AB69-22847657C18D}" type="presOf" srcId="{DCE5D1C4-2BD4-4798-89F2-37DE962FDA5B}" destId="{CB504E00-264E-4E82-B40F-55D8BE4F7912}" srcOrd="0" destOrd="0" presId="urn:microsoft.com/office/officeart/2008/layout/RadialCluster"/>
    <dgm:cxn modelId="{975A929D-43AD-4D3A-A0BD-17BCE3891C3C}" srcId="{BCF09188-FFED-40AE-8A40-ADF347EF2574}" destId="{F53CC2F7-6368-474E-ACF0-EE73963DFB20}" srcOrd="4" destOrd="0" parTransId="{5AF50303-6A54-4298-BE0D-43566F6DE63C}" sibTransId="{5D1ABCBB-66A7-4443-8EDA-C28399B1732C}"/>
    <dgm:cxn modelId="{C4C58A4A-FAD5-4851-BDA8-F112462F7822}" type="presOf" srcId="{0A1620EE-337D-4FD5-A9A3-B91DC8BA9401}" destId="{5D8BFA03-DF18-4F8B-B59F-11062D04FD52}" srcOrd="0" destOrd="0" presId="urn:microsoft.com/office/officeart/2008/layout/RadialCluster"/>
    <dgm:cxn modelId="{4B7727FD-AFE5-4FFB-846D-5D5855AEF39E}" srcId="{72523179-A131-4B77-ADCA-D34B3B95DC70}" destId="{BCF09188-FFED-40AE-8A40-ADF347EF2574}" srcOrd="0" destOrd="0" parTransId="{FCD84AF7-BE6B-403B-B5B8-9040BEA3BFFD}" sibTransId="{2846B61B-17C9-4BB0-806A-FD6D1D7988E8}"/>
    <dgm:cxn modelId="{BB44C34A-8050-42B1-94E4-11D8F8D554A2}" srcId="{BCF09188-FFED-40AE-8A40-ADF347EF2574}" destId="{CFDAD1C9-68DE-4AAA-AF0E-BA422022B7D9}" srcOrd="0" destOrd="0" parTransId="{ED81E384-7DA6-4F31-ACB6-8BE25364C693}" sibTransId="{7AD15AA7-0022-4BAF-8700-7041FD604819}"/>
    <dgm:cxn modelId="{6A78E28D-992F-44D1-84B4-643B2A170F40}" srcId="{BCF09188-FFED-40AE-8A40-ADF347EF2574}" destId="{843BDADA-D574-4C6A-9158-5C9B42267F38}" srcOrd="3" destOrd="0" parTransId="{D60E803E-ED73-4600-8A90-BA9E9C2B43CA}" sibTransId="{61FC6BBC-9B8E-4F60-BC84-8933B3110E8A}"/>
    <dgm:cxn modelId="{D3B30990-161E-491F-B780-63014C071070}" type="presOf" srcId="{FFA3DAFE-C501-4D82-AF6E-0C5C8D5F6575}" destId="{29FA2A2C-F30C-4F3A-A4E4-7D2C4A33524A}" srcOrd="0" destOrd="0" presId="urn:microsoft.com/office/officeart/2008/layout/RadialCluster"/>
    <dgm:cxn modelId="{F495A314-E884-4887-A449-5FE2D0F1EBD7}" type="presOf" srcId="{D60E803E-ED73-4600-8A90-BA9E9C2B43CA}" destId="{8550201F-CBB0-4A7F-8C99-EA32627677DC}" srcOrd="0" destOrd="0" presId="urn:microsoft.com/office/officeart/2008/layout/RadialCluster"/>
    <dgm:cxn modelId="{76144D2E-5E86-4FBA-8503-996BD350E225}" type="presOf" srcId="{CE7B23DE-5CF2-48E1-BF4D-3790CE727A27}" destId="{86A5D0DB-BA6A-49A9-85D2-5B8127AFB5CD}" srcOrd="0" destOrd="0" presId="urn:microsoft.com/office/officeart/2008/layout/RadialCluster"/>
    <dgm:cxn modelId="{166CAA11-1DF8-4B75-9161-D1EE9BB75179}" type="presOf" srcId="{F53CC2F7-6368-474E-ACF0-EE73963DFB20}" destId="{24A944EB-3C93-4F76-AF51-29E4AB0F35C6}" srcOrd="0" destOrd="0" presId="urn:microsoft.com/office/officeart/2008/layout/RadialCluster"/>
    <dgm:cxn modelId="{3D9B1361-130B-457F-AE1B-410BBE8DAC1A}" srcId="{BCF09188-FFED-40AE-8A40-ADF347EF2574}" destId="{CE7B23DE-5CF2-48E1-BF4D-3790CE727A27}" srcOrd="2" destOrd="0" parTransId="{0A1620EE-337D-4FD5-A9A3-B91DC8BA9401}" sibTransId="{B0671051-8F19-48B0-B72B-E0EFC314C127}"/>
    <dgm:cxn modelId="{6A8F2A7B-F71A-45BA-B812-4A469D8A70C4}" type="presOf" srcId="{CFDAD1C9-68DE-4AAA-AF0E-BA422022B7D9}" destId="{7CD2591C-622A-4059-9F1C-1BB9F8495D1F}" srcOrd="0" destOrd="0" presId="urn:microsoft.com/office/officeart/2008/layout/RadialCluster"/>
    <dgm:cxn modelId="{DA99934A-822B-421C-89F1-E6EE8BFE9C7B}" type="presOf" srcId="{6687D27A-94EC-490D-8761-42A1FB706E71}" destId="{559ABF4B-E291-481C-80AD-8667586873B0}" srcOrd="0" destOrd="0" presId="urn:microsoft.com/office/officeart/2008/layout/RadialCluster"/>
    <dgm:cxn modelId="{901C3331-C5F0-4FBE-A07A-FD18BB962889}" type="presOf" srcId="{BCF09188-FFED-40AE-8A40-ADF347EF2574}" destId="{19D03397-43CF-4448-8CA2-B495393D56C1}" srcOrd="0" destOrd="0" presId="urn:microsoft.com/office/officeart/2008/layout/RadialCluster"/>
    <dgm:cxn modelId="{81F48F6D-A56D-495F-B7DD-F56E2D7763AE}" type="presOf" srcId="{843BDADA-D574-4C6A-9158-5C9B42267F38}" destId="{9FE6B1B0-FD42-4CB4-8360-3EBD1A6DBCB0}" srcOrd="0" destOrd="0" presId="urn:microsoft.com/office/officeart/2008/layout/RadialCluster"/>
    <dgm:cxn modelId="{41CEA58E-2FE0-4297-AE10-E76556E3EFBF}" type="presOf" srcId="{5AF50303-6A54-4298-BE0D-43566F6DE63C}" destId="{407DF9EC-5E4F-4FAC-987D-6020691ACC93}" srcOrd="0" destOrd="0" presId="urn:microsoft.com/office/officeart/2008/layout/RadialCluster"/>
    <dgm:cxn modelId="{EC4B2E78-8A19-4A18-B21A-01C3325B4603}" type="presOf" srcId="{72523179-A131-4B77-ADCA-D34B3B95DC70}" destId="{EB2489F3-5F04-4970-9120-17323665D707}" srcOrd="0" destOrd="0" presId="urn:microsoft.com/office/officeart/2008/layout/RadialCluster"/>
    <dgm:cxn modelId="{149EE033-D09E-4DC7-9463-BEB956EC6B90}" srcId="{BCF09188-FFED-40AE-8A40-ADF347EF2574}" destId="{E4708952-9F07-4FF3-BDAA-04E5D0730F96}" srcOrd="5" destOrd="0" parTransId="{DCE5D1C4-2BD4-4798-89F2-37DE962FDA5B}" sibTransId="{E295FFCD-227A-4912-BF71-9293A9D3164E}"/>
    <dgm:cxn modelId="{819DDB10-CC53-4307-BB47-BD7A49CC0D57}" srcId="{BCF09188-FFED-40AE-8A40-ADF347EF2574}" destId="{6687D27A-94EC-490D-8761-42A1FB706E71}" srcOrd="1" destOrd="0" parTransId="{FFA3DAFE-C501-4D82-AF6E-0C5C8D5F6575}" sibTransId="{8A8E9C00-F1F8-41F4-9B1C-385713387AEE}"/>
    <dgm:cxn modelId="{5DCAF4C8-D02E-4FBC-A683-42D3F1AD3812}" type="presOf" srcId="{E4708952-9F07-4FF3-BDAA-04E5D0730F96}" destId="{C0400323-ECC5-494B-B023-73FD922F3119}" srcOrd="0" destOrd="0" presId="urn:microsoft.com/office/officeart/2008/layout/RadialCluster"/>
    <dgm:cxn modelId="{6E6925E7-5884-40D8-BD2E-E3549C10584F}" type="presOf" srcId="{ED81E384-7DA6-4F31-ACB6-8BE25364C693}" destId="{4C279E20-2355-4442-AC3A-EE0D24C2E275}" srcOrd="0" destOrd="0" presId="urn:microsoft.com/office/officeart/2008/layout/RadialCluster"/>
    <dgm:cxn modelId="{B46E9E44-D66B-43AD-BC51-C29C427D96A3}" srcId="{72523179-A131-4B77-ADCA-D34B3B95DC70}" destId="{4072E369-157C-4640-ADA7-4E9C6DA8F251}" srcOrd="1" destOrd="0" parTransId="{EFC2CC99-30A3-465D-9423-9C09E540606D}" sibTransId="{F0459EBB-DB40-4127-BBD7-B4238090FD7C}"/>
    <dgm:cxn modelId="{14C4D8EE-740F-47A4-A8C9-B601EA6846DC}" type="presParOf" srcId="{EB2489F3-5F04-4970-9120-17323665D707}" destId="{0CCF6278-AEEF-4D5F-ABF3-911D022C9A02}" srcOrd="0" destOrd="0" presId="urn:microsoft.com/office/officeart/2008/layout/RadialCluster"/>
    <dgm:cxn modelId="{82995585-4944-456A-97BF-CC629507ACE5}" type="presParOf" srcId="{0CCF6278-AEEF-4D5F-ABF3-911D022C9A02}" destId="{19D03397-43CF-4448-8CA2-B495393D56C1}" srcOrd="0" destOrd="0" presId="urn:microsoft.com/office/officeart/2008/layout/RadialCluster"/>
    <dgm:cxn modelId="{18358FB7-4640-465D-AB82-3540F33D1FB7}" type="presParOf" srcId="{0CCF6278-AEEF-4D5F-ABF3-911D022C9A02}" destId="{4C279E20-2355-4442-AC3A-EE0D24C2E275}" srcOrd="1" destOrd="0" presId="urn:microsoft.com/office/officeart/2008/layout/RadialCluster"/>
    <dgm:cxn modelId="{3B019AD4-BC6D-4242-B6B3-35AC76B521EB}" type="presParOf" srcId="{0CCF6278-AEEF-4D5F-ABF3-911D022C9A02}" destId="{7CD2591C-622A-4059-9F1C-1BB9F8495D1F}" srcOrd="2" destOrd="0" presId="urn:microsoft.com/office/officeart/2008/layout/RadialCluster"/>
    <dgm:cxn modelId="{BFE206BA-A5D2-4546-93D5-4D44AB666444}" type="presParOf" srcId="{0CCF6278-AEEF-4D5F-ABF3-911D022C9A02}" destId="{29FA2A2C-F30C-4F3A-A4E4-7D2C4A33524A}" srcOrd="3" destOrd="0" presId="urn:microsoft.com/office/officeart/2008/layout/RadialCluster"/>
    <dgm:cxn modelId="{D8694083-78E3-43A3-BF94-A30CB7B6D4F8}" type="presParOf" srcId="{0CCF6278-AEEF-4D5F-ABF3-911D022C9A02}" destId="{559ABF4B-E291-481C-80AD-8667586873B0}" srcOrd="4" destOrd="0" presId="urn:microsoft.com/office/officeart/2008/layout/RadialCluster"/>
    <dgm:cxn modelId="{F04B0F5A-DBD2-4055-8958-E7EDF2B59EC7}" type="presParOf" srcId="{0CCF6278-AEEF-4D5F-ABF3-911D022C9A02}" destId="{5D8BFA03-DF18-4F8B-B59F-11062D04FD52}" srcOrd="5" destOrd="0" presId="urn:microsoft.com/office/officeart/2008/layout/RadialCluster"/>
    <dgm:cxn modelId="{8AA31A4F-D9D1-47A0-AE54-1AC88F7BD696}" type="presParOf" srcId="{0CCF6278-AEEF-4D5F-ABF3-911D022C9A02}" destId="{86A5D0DB-BA6A-49A9-85D2-5B8127AFB5CD}" srcOrd="6" destOrd="0" presId="urn:microsoft.com/office/officeart/2008/layout/RadialCluster"/>
    <dgm:cxn modelId="{DB699643-371C-4975-8787-E35BFA69D4A0}" type="presParOf" srcId="{0CCF6278-AEEF-4D5F-ABF3-911D022C9A02}" destId="{8550201F-CBB0-4A7F-8C99-EA32627677DC}" srcOrd="7" destOrd="0" presId="urn:microsoft.com/office/officeart/2008/layout/RadialCluster"/>
    <dgm:cxn modelId="{62B3720E-2F0E-4BC2-8832-BA1CD63538AD}" type="presParOf" srcId="{0CCF6278-AEEF-4D5F-ABF3-911D022C9A02}" destId="{9FE6B1B0-FD42-4CB4-8360-3EBD1A6DBCB0}" srcOrd="8" destOrd="0" presId="urn:microsoft.com/office/officeart/2008/layout/RadialCluster"/>
    <dgm:cxn modelId="{64EC74B0-503C-40B2-AD52-37EDDEEFC48D}" type="presParOf" srcId="{0CCF6278-AEEF-4D5F-ABF3-911D022C9A02}" destId="{407DF9EC-5E4F-4FAC-987D-6020691ACC93}" srcOrd="9" destOrd="0" presId="urn:microsoft.com/office/officeart/2008/layout/RadialCluster"/>
    <dgm:cxn modelId="{6D809637-DB99-41DA-8511-49124D34BFF1}" type="presParOf" srcId="{0CCF6278-AEEF-4D5F-ABF3-911D022C9A02}" destId="{24A944EB-3C93-4F76-AF51-29E4AB0F35C6}" srcOrd="10" destOrd="0" presId="urn:microsoft.com/office/officeart/2008/layout/RadialCluster"/>
    <dgm:cxn modelId="{70F68E92-18DA-48C1-BB1C-599A37004150}" type="presParOf" srcId="{0CCF6278-AEEF-4D5F-ABF3-911D022C9A02}" destId="{CB504E00-264E-4E82-B40F-55D8BE4F7912}" srcOrd="11" destOrd="0" presId="urn:microsoft.com/office/officeart/2008/layout/RadialCluster"/>
    <dgm:cxn modelId="{4DAF17ED-62C6-444F-98C0-6EE3010A89EF}" type="presParOf" srcId="{0CCF6278-AEEF-4D5F-ABF3-911D022C9A02}" destId="{C0400323-ECC5-494B-B023-73FD922F311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839CA-71C8-474A-80D6-51A881FC2E4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37EA3F67-E240-4442-99BE-F452A79E7F5C}">
      <dgm:prSet phldrT="[Text]"/>
      <dgm:spPr/>
      <dgm:t>
        <a:bodyPr/>
        <a:lstStyle/>
        <a:p>
          <a:r>
            <a:rPr lang="pt-BR" dirty="0" smtClean="0"/>
            <a:t>JOGO</a:t>
          </a:r>
          <a:br>
            <a:rPr lang="pt-BR" dirty="0" smtClean="0"/>
          </a:br>
          <a:r>
            <a:rPr lang="pt-BR" dirty="0" smtClean="0"/>
            <a:t>E</a:t>
          </a:r>
          <a:br>
            <a:rPr lang="pt-BR" dirty="0" smtClean="0"/>
          </a:br>
          <a:r>
            <a:rPr lang="pt-BR" dirty="0" smtClean="0"/>
            <a:t>SIMULAÇÃO</a:t>
          </a:r>
          <a:endParaRPr lang="pt-BR" dirty="0"/>
        </a:p>
      </dgm:t>
    </dgm:pt>
    <dgm:pt modelId="{EAFABE59-AB2C-4B7A-AE3A-0D8A1EDFABEA}" type="parTrans" cxnId="{E70DD00C-3520-456F-8862-25ACB1B1806A}">
      <dgm:prSet/>
      <dgm:spPr/>
      <dgm:t>
        <a:bodyPr/>
        <a:lstStyle/>
        <a:p>
          <a:endParaRPr lang="pt-BR"/>
        </a:p>
      </dgm:t>
    </dgm:pt>
    <dgm:pt modelId="{4CFD6F08-617E-4DA7-A32B-412CA49FC1CC}" type="sibTrans" cxnId="{E70DD00C-3520-456F-8862-25ACB1B1806A}">
      <dgm:prSet/>
      <dgm:spPr/>
      <dgm:t>
        <a:bodyPr/>
        <a:lstStyle/>
        <a:p>
          <a:endParaRPr lang="pt-BR"/>
        </a:p>
      </dgm:t>
    </dgm:pt>
    <dgm:pt modelId="{24501473-619F-448C-93C3-F65491D40809}">
      <dgm:prSet phldrT="[Text]"/>
      <dgm:spPr/>
      <dgm:t>
        <a:bodyPr/>
        <a:lstStyle/>
        <a:p>
          <a:r>
            <a:rPr lang="pt-BR" dirty="0" smtClean="0"/>
            <a:t>PROPÓSITO</a:t>
          </a:r>
          <a:endParaRPr lang="pt-BR" dirty="0"/>
        </a:p>
      </dgm:t>
    </dgm:pt>
    <dgm:pt modelId="{86B8773A-0B00-45FF-9B2D-278402528E00}" type="parTrans" cxnId="{20E0A668-9C75-4E1D-8DB5-7C8AC60C8A15}">
      <dgm:prSet/>
      <dgm:spPr/>
      <dgm:t>
        <a:bodyPr/>
        <a:lstStyle/>
        <a:p>
          <a:endParaRPr lang="pt-BR"/>
        </a:p>
      </dgm:t>
    </dgm:pt>
    <dgm:pt modelId="{62B791A2-D92E-4CB6-820B-BE37FDF7A1A0}" type="sibTrans" cxnId="{20E0A668-9C75-4E1D-8DB5-7C8AC60C8A15}">
      <dgm:prSet/>
      <dgm:spPr/>
      <dgm:t>
        <a:bodyPr/>
        <a:lstStyle/>
        <a:p>
          <a:endParaRPr lang="pt-BR"/>
        </a:p>
      </dgm:t>
    </dgm:pt>
    <dgm:pt modelId="{9F71EC31-AE57-4502-A479-4E8B30F169A1}">
      <dgm:prSet phldrT="[Text]"/>
      <dgm:spPr/>
      <dgm:t>
        <a:bodyPr/>
        <a:lstStyle/>
        <a:p>
          <a:r>
            <a:rPr lang="pt-BR" dirty="0" smtClean="0"/>
            <a:t>MÉTODO</a:t>
          </a:r>
          <a:endParaRPr lang="pt-BR" dirty="0"/>
        </a:p>
      </dgm:t>
    </dgm:pt>
    <dgm:pt modelId="{A86A3142-74DB-4191-9004-98885B5E2AA8}" type="parTrans" cxnId="{B0F3E32C-F82A-4B99-99FC-FE76B03D7D61}">
      <dgm:prSet/>
      <dgm:spPr/>
      <dgm:t>
        <a:bodyPr/>
        <a:lstStyle/>
        <a:p>
          <a:endParaRPr lang="pt-BR"/>
        </a:p>
      </dgm:t>
    </dgm:pt>
    <dgm:pt modelId="{C2D6B75F-310E-4E28-B7D4-B7A6F0C9DFBA}" type="sibTrans" cxnId="{B0F3E32C-F82A-4B99-99FC-FE76B03D7D61}">
      <dgm:prSet/>
      <dgm:spPr/>
      <dgm:t>
        <a:bodyPr/>
        <a:lstStyle/>
        <a:p>
          <a:endParaRPr lang="pt-BR"/>
        </a:p>
      </dgm:t>
    </dgm:pt>
    <dgm:pt modelId="{D4DA67CE-FB47-4EEA-96F9-5F1EF7E6DDF2}" type="pres">
      <dgm:prSet presAssocID="{7EB839CA-71C8-474A-80D6-51A881FC2E4C}" presName="compositeShape" presStyleCnt="0">
        <dgm:presLayoutVars>
          <dgm:chMax val="7"/>
          <dgm:dir/>
          <dgm:resizeHandles val="exact"/>
        </dgm:presLayoutVars>
      </dgm:prSet>
      <dgm:spPr/>
    </dgm:pt>
    <dgm:pt modelId="{B020E87E-CD8D-47CE-9CDD-58C9E66B5941}" type="pres">
      <dgm:prSet presAssocID="{37EA3F67-E240-4442-99BE-F452A79E7F5C}" presName="circ1" presStyleLbl="vennNode1" presStyleIdx="0" presStyleCnt="3"/>
      <dgm:spPr/>
      <dgm:t>
        <a:bodyPr/>
        <a:lstStyle/>
        <a:p>
          <a:endParaRPr lang="pt-BR"/>
        </a:p>
      </dgm:t>
    </dgm:pt>
    <dgm:pt modelId="{70E6F978-846D-4736-92E7-D8AF651AAB9F}" type="pres">
      <dgm:prSet presAssocID="{37EA3F67-E240-4442-99BE-F452A79E7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516697-A331-47FF-A27B-31D7BDA41FAB}" type="pres">
      <dgm:prSet presAssocID="{24501473-619F-448C-93C3-F65491D40809}" presName="circ2" presStyleLbl="vennNode1" presStyleIdx="1" presStyleCnt="3"/>
      <dgm:spPr/>
      <dgm:t>
        <a:bodyPr/>
        <a:lstStyle/>
        <a:p>
          <a:endParaRPr lang="pt-BR"/>
        </a:p>
      </dgm:t>
    </dgm:pt>
    <dgm:pt modelId="{B7D2EB4D-1C5D-4272-A4B2-AD0084B0E218}" type="pres">
      <dgm:prSet presAssocID="{24501473-619F-448C-93C3-F65491D408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6C61ED-26DD-4B9F-9EBD-5B48E45067FE}" type="pres">
      <dgm:prSet presAssocID="{9F71EC31-AE57-4502-A479-4E8B30F169A1}" presName="circ3" presStyleLbl="vennNode1" presStyleIdx="2" presStyleCnt="3"/>
      <dgm:spPr/>
      <dgm:t>
        <a:bodyPr/>
        <a:lstStyle/>
        <a:p>
          <a:endParaRPr lang="pt-BR"/>
        </a:p>
      </dgm:t>
    </dgm:pt>
    <dgm:pt modelId="{E691E13A-46FF-4133-BBC6-38665CE97BE2}" type="pres">
      <dgm:prSet presAssocID="{9F71EC31-AE57-4502-A479-4E8B30F169A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55129DA-D737-417A-8B84-47CE5C9DB800}" type="presOf" srcId="{9F71EC31-AE57-4502-A479-4E8B30F169A1}" destId="{E691E13A-46FF-4133-BBC6-38665CE97BE2}" srcOrd="1" destOrd="0" presId="urn:microsoft.com/office/officeart/2005/8/layout/venn1"/>
    <dgm:cxn modelId="{46ADAE5F-81E1-4981-8E92-F5505630356D}" type="presOf" srcId="{37EA3F67-E240-4442-99BE-F452A79E7F5C}" destId="{B020E87E-CD8D-47CE-9CDD-58C9E66B5941}" srcOrd="0" destOrd="0" presId="urn:microsoft.com/office/officeart/2005/8/layout/venn1"/>
    <dgm:cxn modelId="{F673C1B6-F3DC-40B6-A747-8D25EB98AB13}" type="presOf" srcId="{24501473-619F-448C-93C3-F65491D40809}" destId="{B7D2EB4D-1C5D-4272-A4B2-AD0084B0E218}" srcOrd="1" destOrd="0" presId="urn:microsoft.com/office/officeart/2005/8/layout/venn1"/>
    <dgm:cxn modelId="{C6E753C2-3877-483A-B274-D57C8E26B5C5}" type="presOf" srcId="{37EA3F67-E240-4442-99BE-F452A79E7F5C}" destId="{70E6F978-846D-4736-92E7-D8AF651AAB9F}" srcOrd="1" destOrd="0" presId="urn:microsoft.com/office/officeart/2005/8/layout/venn1"/>
    <dgm:cxn modelId="{B0F3E32C-F82A-4B99-99FC-FE76B03D7D61}" srcId="{7EB839CA-71C8-474A-80D6-51A881FC2E4C}" destId="{9F71EC31-AE57-4502-A479-4E8B30F169A1}" srcOrd="2" destOrd="0" parTransId="{A86A3142-74DB-4191-9004-98885B5E2AA8}" sibTransId="{C2D6B75F-310E-4E28-B7D4-B7A6F0C9DFBA}"/>
    <dgm:cxn modelId="{AAC17FAC-E232-45C6-89D8-A5CE239068D4}" type="presOf" srcId="{9F71EC31-AE57-4502-A479-4E8B30F169A1}" destId="{176C61ED-26DD-4B9F-9EBD-5B48E45067FE}" srcOrd="0" destOrd="0" presId="urn:microsoft.com/office/officeart/2005/8/layout/venn1"/>
    <dgm:cxn modelId="{20E0A668-9C75-4E1D-8DB5-7C8AC60C8A15}" srcId="{7EB839CA-71C8-474A-80D6-51A881FC2E4C}" destId="{24501473-619F-448C-93C3-F65491D40809}" srcOrd="1" destOrd="0" parTransId="{86B8773A-0B00-45FF-9B2D-278402528E00}" sibTransId="{62B791A2-D92E-4CB6-820B-BE37FDF7A1A0}"/>
    <dgm:cxn modelId="{5AAF5022-F8E3-4056-8171-92057B3D3212}" type="presOf" srcId="{24501473-619F-448C-93C3-F65491D40809}" destId="{8D516697-A331-47FF-A27B-31D7BDA41FAB}" srcOrd="0" destOrd="0" presId="urn:microsoft.com/office/officeart/2005/8/layout/venn1"/>
    <dgm:cxn modelId="{F51DB8E1-77E4-4B26-8EAA-29CF0849A6C2}" type="presOf" srcId="{7EB839CA-71C8-474A-80D6-51A881FC2E4C}" destId="{D4DA67CE-FB47-4EEA-96F9-5F1EF7E6DDF2}" srcOrd="0" destOrd="0" presId="urn:microsoft.com/office/officeart/2005/8/layout/venn1"/>
    <dgm:cxn modelId="{E70DD00C-3520-456F-8862-25ACB1B1806A}" srcId="{7EB839CA-71C8-474A-80D6-51A881FC2E4C}" destId="{37EA3F67-E240-4442-99BE-F452A79E7F5C}" srcOrd="0" destOrd="0" parTransId="{EAFABE59-AB2C-4B7A-AE3A-0D8A1EDFABEA}" sibTransId="{4CFD6F08-617E-4DA7-A32B-412CA49FC1CC}"/>
    <dgm:cxn modelId="{2EB790D1-E52D-495B-94FF-214F7068CF43}" type="presParOf" srcId="{D4DA67CE-FB47-4EEA-96F9-5F1EF7E6DDF2}" destId="{B020E87E-CD8D-47CE-9CDD-58C9E66B5941}" srcOrd="0" destOrd="0" presId="urn:microsoft.com/office/officeart/2005/8/layout/venn1"/>
    <dgm:cxn modelId="{1F7BE754-19FB-40CA-9E17-ED6795E96322}" type="presParOf" srcId="{D4DA67CE-FB47-4EEA-96F9-5F1EF7E6DDF2}" destId="{70E6F978-846D-4736-92E7-D8AF651AAB9F}" srcOrd="1" destOrd="0" presId="urn:microsoft.com/office/officeart/2005/8/layout/venn1"/>
    <dgm:cxn modelId="{67F76EF1-F5F5-4E72-9A19-C9080462EF3C}" type="presParOf" srcId="{D4DA67CE-FB47-4EEA-96F9-5F1EF7E6DDF2}" destId="{8D516697-A331-47FF-A27B-31D7BDA41FAB}" srcOrd="2" destOrd="0" presId="urn:microsoft.com/office/officeart/2005/8/layout/venn1"/>
    <dgm:cxn modelId="{F6354D59-51C2-42B5-B325-BFF8FB0C9AFE}" type="presParOf" srcId="{D4DA67CE-FB47-4EEA-96F9-5F1EF7E6DDF2}" destId="{B7D2EB4D-1C5D-4272-A4B2-AD0084B0E218}" srcOrd="3" destOrd="0" presId="urn:microsoft.com/office/officeart/2005/8/layout/venn1"/>
    <dgm:cxn modelId="{7C7452DC-9DFE-40B8-8A28-513C42583C58}" type="presParOf" srcId="{D4DA67CE-FB47-4EEA-96F9-5F1EF7E6DDF2}" destId="{176C61ED-26DD-4B9F-9EBD-5B48E45067FE}" srcOrd="4" destOrd="0" presId="urn:microsoft.com/office/officeart/2005/8/layout/venn1"/>
    <dgm:cxn modelId="{1312957C-5F43-4796-B34A-C9AEE5BFE4D0}" type="presParOf" srcId="{D4DA67CE-FB47-4EEA-96F9-5F1EF7E6DDF2}" destId="{E691E13A-46FF-4133-BBC6-38665CE97BE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21E8C-A508-41A1-9084-4B57012D21FE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3541-2247-44C2-A7B3-61B92D94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6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3541-2247-44C2-A7B3-61B92D9422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50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65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9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44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540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4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788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7050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3" y="1196752"/>
            <a:ext cx="9093068" cy="4752528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79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467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2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7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35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92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87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744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23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6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2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4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4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Workshop CEDERJ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7"/>
        </a:buBlip>
        <a:defRPr lang="en-US" sz="36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7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gxexeo@cos.ufrj.b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://www.jogos.ml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5"/>
          </p:nvPr>
        </p:nvSpPr>
        <p:spPr>
          <a:xfrm>
            <a:off x="1412311" y="4920870"/>
            <a:ext cx="5825202" cy="1415122"/>
          </a:xfrm>
        </p:spPr>
        <p:txBody>
          <a:bodyPr>
            <a:normAutofit fontScale="92500" lnSpcReduction="20000"/>
          </a:bodyPr>
          <a:lstStyle/>
          <a:p>
            <a:r>
              <a:rPr lang="en-US" sz="3500" noProof="0" dirty="0" smtClean="0"/>
              <a:t>Geraldo Xexéo, D.Sc.</a:t>
            </a:r>
          </a:p>
          <a:p>
            <a:r>
              <a:rPr lang="pt-BR" sz="1100" dirty="0" smtClean="0">
                <a:hlinkClick r:id="rId2"/>
              </a:rPr>
              <a:t>xexeo@cos.ufrj.br</a:t>
            </a:r>
            <a:r>
              <a:rPr lang="pt-BR" sz="1100" dirty="0" smtClean="0"/>
              <a:t>, gxexeo@gmail.com</a:t>
            </a:r>
            <a:endParaRPr lang="en-US" sz="1100" noProof="0" dirty="0" smtClean="0"/>
          </a:p>
          <a:p>
            <a:r>
              <a:rPr lang="en-US" sz="1100" noProof="0" dirty="0" err="1" smtClean="0"/>
              <a:t>Departamento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Ciência</a:t>
            </a:r>
            <a:r>
              <a:rPr lang="en-US" sz="1100" noProof="0" dirty="0" smtClean="0"/>
              <a:t> da </a:t>
            </a:r>
            <a:r>
              <a:rPr lang="en-US" sz="1100" noProof="0" dirty="0" err="1" smtClean="0"/>
              <a:t>Computação</a:t>
            </a:r>
            <a:r>
              <a:rPr lang="en-US" sz="1100" noProof="0" dirty="0" smtClean="0"/>
              <a:t>/ </a:t>
            </a:r>
            <a:r>
              <a:rPr lang="en-US" sz="1100" noProof="0" dirty="0" err="1" smtClean="0"/>
              <a:t>Instituto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Matemática</a:t>
            </a:r>
            <a:endParaRPr lang="en-US" sz="1100" noProof="0" dirty="0" smtClean="0"/>
          </a:p>
          <a:p>
            <a:r>
              <a:rPr lang="en-US" sz="1100" noProof="0" dirty="0" err="1" smtClean="0"/>
              <a:t>Programa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Engenharia</a:t>
            </a:r>
            <a:r>
              <a:rPr lang="en-US" sz="1100" noProof="0" dirty="0" smtClean="0"/>
              <a:t> de </a:t>
            </a:r>
            <a:r>
              <a:rPr lang="en-US" sz="1100" noProof="0" dirty="0" err="1" smtClean="0"/>
              <a:t>Sistemas</a:t>
            </a:r>
            <a:r>
              <a:rPr lang="en-US" sz="1100" noProof="0" dirty="0" smtClean="0"/>
              <a:t> e </a:t>
            </a:r>
            <a:r>
              <a:rPr lang="en-US" sz="1100" noProof="0" dirty="0" err="1" smtClean="0"/>
              <a:t>Computação</a:t>
            </a:r>
            <a:r>
              <a:rPr lang="en-US" sz="1100" noProof="0" dirty="0" smtClean="0"/>
              <a:t>/COPPE</a:t>
            </a:r>
          </a:p>
          <a:p>
            <a:r>
              <a:rPr lang="en-US" sz="1100" noProof="0" dirty="0" smtClean="0"/>
              <a:t>UFRJ</a:t>
            </a:r>
            <a:endParaRPr lang="en-US" sz="11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09" y="2986856"/>
            <a:ext cx="7894976" cy="136938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500" noProof="0" smtClean="0"/>
              <a:t>Pesquisa</a:t>
            </a:r>
            <a:r>
              <a:rPr lang="en-US" sz="4500" noProof="0" dirty="0" smtClean="0"/>
              <a:t> </a:t>
            </a:r>
            <a:r>
              <a:rPr lang="en-US" sz="4500" noProof="0" dirty="0" err="1" smtClean="0"/>
              <a:t>sobre</a:t>
            </a:r>
            <a:r>
              <a:rPr lang="en-US" sz="4500" noProof="0" dirty="0" smtClean="0"/>
              <a:t> </a:t>
            </a:r>
            <a:r>
              <a:rPr lang="en-US" sz="4500" noProof="0" dirty="0" err="1" smtClean="0"/>
              <a:t>jogos</a:t>
            </a:r>
            <a:r>
              <a:rPr lang="en-US" sz="4500" noProof="0" dirty="0" smtClean="0"/>
              <a:t> no </a:t>
            </a:r>
            <a:br>
              <a:rPr lang="en-US" sz="4500" noProof="0" dirty="0" smtClean="0"/>
            </a:br>
            <a:r>
              <a:rPr lang="en-US" sz="4500" noProof="0" dirty="0" smtClean="0">
                <a:latin typeface="Circo" panose="02000800000000000000" pitchFamily="2" charset="0"/>
              </a:rPr>
              <a:t>LUDES</a:t>
            </a:r>
            <a:endParaRPr lang="en-US" sz="4500" noProof="0" dirty="0">
              <a:latin typeface="Circo" panose="020008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4" y="1967545"/>
            <a:ext cx="4804064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37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Mecanismos de Avaliação</a:t>
            </a:r>
            <a:endParaRPr lang="pt-B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Mecanismos de avaliação de jogos baseado em estatística levantadas em tempo de execução</a:t>
            </a:r>
          </a:p>
          <a:p>
            <a:r>
              <a:rPr lang="pt-BR" dirty="0" smtClean="0"/>
              <a:t>Game </a:t>
            </a:r>
            <a:r>
              <a:rPr lang="pt-BR" dirty="0" err="1" smtClean="0"/>
              <a:t>Analytics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60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Processo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Desenvolvimento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Como </a:t>
            </a:r>
            <a:r>
              <a:rPr lang="en-US" noProof="0" dirty="0" err="1" smtClean="0"/>
              <a:t>modelar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smtClean="0"/>
              <a:t>Como </a:t>
            </a:r>
            <a:r>
              <a:rPr lang="en-US" dirty="0" err="1" smtClean="0"/>
              <a:t>jogar</a:t>
            </a:r>
            <a:r>
              <a:rPr lang="en-US" dirty="0" smtClean="0"/>
              <a:t> </a:t>
            </a:r>
            <a:r>
              <a:rPr lang="en-US" dirty="0" err="1" smtClean="0"/>
              <a:t>automaticamente</a:t>
            </a:r>
            <a:endParaRPr lang="en-US" dirty="0" smtClean="0"/>
          </a:p>
          <a:p>
            <a:pPr lvl="1"/>
            <a:r>
              <a:rPr lang="en-US" noProof="0" dirty="0" smtClean="0"/>
              <a:t>General Game Playing </a:t>
            </a:r>
          </a:p>
          <a:p>
            <a:r>
              <a:rPr lang="en-US" noProof="0" dirty="0" smtClean="0"/>
              <a:t>Como </a:t>
            </a:r>
            <a:r>
              <a:rPr lang="en-US" noProof="0" dirty="0" err="1" smtClean="0"/>
              <a:t>testar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noProof="0" dirty="0" smtClean="0"/>
              <a:t>Como </a:t>
            </a:r>
            <a:r>
              <a:rPr lang="en-US" noProof="0" dirty="0" err="1" smtClean="0"/>
              <a:t>analisar</a:t>
            </a:r>
            <a:r>
              <a:rPr lang="en-US" noProof="0" dirty="0" smtClean="0"/>
              <a:t> logs de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err="1" smtClean="0"/>
              <a:t>Ferramentas</a:t>
            </a:r>
            <a:r>
              <a:rPr lang="en-US" dirty="0" smtClean="0"/>
              <a:t> de teste 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CPN+ML+Game</a:t>
            </a:r>
            <a:r>
              <a:rPr lang="pt-BR" dirty="0" smtClean="0"/>
              <a:t> </a:t>
            </a:r>
            <a:r>
              <a:rPr lang="pt-BR" dirty="0" err="1" smtClean="0"/>
              <a:t>Patterns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12</a:t>
            </a:fld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Simulação de Jogos  </a:t>
            </a:r>
            <a:r>
              <a:rPr lang="pt-BR" dirty="0"/>
              <a:t>baseado em Redes de </a:t>
            </a:r>
            <a:r>
              <a:rPr lang="pt-BR" dirty="0" smtClean="0"/>
              <a:t>Petri Coloridas</a:t>
            </a:r>
          </a:p>
          <a:p>
            <a:r>
              <a:rPr lang="pt-BR" dirty="0" smtClean="0"/>
              <a:t>M. </a:t>
            </a:r>
            <a:r>
              <a:rPr lang="pt-BR" dirty="0" err="1" smtClean="0"/>
              <a:t>Areas</a:t>
            </a:r>
            <a:endParaRPr lang="pt-BR" dirty="0" smtClean="0"/>
          </a:p>
          <a:p>
            <a:r>
              <a:rPr lang="pt-BR" dirty="0" smtClean="0"/>
              <a:t> RP+ML</a:t>
            </a:r>
          </a:p>
          <a:p>
            <a:r>
              <a:rPr lang="pt-BR" dirty="0" smtClean="0"/>
              <a:t>Padrões de Jogos</a:t>
            </a:r>
          </a:p>
          <a:p>
            <a:r>
              <a:rPr lang="pt-BR" dirty="0" smtClean="0"/>
              <a:t>Marcelo </a:t>
            </a:r>
            <a:r>
              <a:rPr lang="pt-BR" dirty="0" err="1" smtClean="0"/>
              <a:t>Areas</a:t>
            </a:r>
            <a:endParaRPr lang="pt-BR" dirty="0" smtClean="0"/>
          </a:p>
        </p:txBody>
      </p:sp>
      <p:pic>
        <p:nvPicPr>
          <p:cNvPr id="7" name="Imagem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4723" y="2833816"/>
            <a:ext cx="1935397" cy="268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20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724" y="2833816"/>
            <a:ext cx="4135393" cy="27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The </a:t>
            </a:r>
            <a:r>
              <a:rPr lang="pt-BR" dirty="0" err="1" smtClean="0"/>
              <a:t>Ontology</a:t>
            </a:r>
            <a:endParaRPr lang="pt-BR" dirty="0"/>
          </a:p>
        </p:txBody>
      </p:sp>
      <p:pic>
        <p:nvPicPr>
          <p:cNvPr id="19" name="Picture 18" descr="3_niveis_vertical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31" y="1512509"/>
            <a:ext cx="8014407" cy="422047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DFCC9-F812-4F9D-88E5-09A305815A3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9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Jogos de Caso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41" y="1331485"/>
            <a:ext cx="3084859" cy="4461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0566" y="2034219"/>
            <a:ext cx="4961956" cy="31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noProof="0" dirty="0" err="1" smtClean="0"/>
              <a:t>Jogos</a:t>
            </a:r>
            <a:r>
              <a:rPr lang="en-US" noProof="0" dirty="0" smtClean="0"/>
              <a:t> </a:t>
            </a:r>
            <a:r>
              <a:rPr lang="en-US" noProof="0" dirty="0" err="1" smtClean="0"/>
              <a:t>Sérios</a:t>
            </a:r>
            <a:r>
              <a:rPr lang="en-US" noProof="0" dirty="0" smtClean="0"/>
              <a:t> e com </a:t>
            </a:r>
            <a:r>
              <a:rPr lang="en-US" noProof="0" dirty="0" err="1" smtClean="0"/>
              <a:t>Propósito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Jogos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Negócio</a:t>
            </a:r>
            <a:endParaRPr lang="en-US" noProof="0" dirty="0" smtClean="0"/>
          </a:p>
          <a:p>
            <a:pPr lvl="1"/>
            <a:r>
              <a:rPr lang="en-US" noProof="0" dirty="0" smtClean="0"/>
              <a:t>Conquista de </a:t>
            </a:r>
            <a:r>
              <a:rPr lang="en-US" noProof="0" dirty="0" err="1" smtClean="0"/>
              <a:t>canais</a:t>
            </a:r>
            <a:r>
              <a:rPr lang="en-US" noProof="0" dirty="0" smtClean="0"/>
              <a:t> (para </a:t>
            </a:r>
            <a:r>
              <a:rPr lang="en-US" noProof="0" dirty="0" err="1" smtClean="0"/>
              <a:t>Intelig</a:t>
            </a:r>
            <a:r>
              <a:rPr lang="en-US" noProof="0" dirty="0" smtClean="0"/>
              <a:t>)</a:t>
            </a:r>
          </a:p>
          <a:p>
            <a:pPr lvl="1"/>
            <a:r>
              <a:rPr lang="en-US" noProof="0" dirty="0" smtClean="0"/>
              <a:t>Kick-off TIM </a:t>
            </a:r>
          </a:p>
          <a:p>
            <a:pPr lvl="1"/>
            <a:r>
              <a:rPr lang="en-US" dirty="0" smtClean="0"/>
              <a:t>The Boss</a:t>
            </a:r>
          </a:p>
          <a:p>
            <a:pPr lvl="2"/>
            <a:r>
              <a:rPr lang="en-US" dirty="0" smtClean="0"/>
              <a:t>Como </a:t>
            </a:r>
            <a:r>
              <a:rPr lang="en-US" dirty="0" err="1" smtClean="0"/>
              <a:t>gerenciar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empresa</a:t>
            </a:r>
            <a:r>
              <a:rPr lang="en-US" dirty="0" smtClean="0"/>
              <a:t> de software</a:t>
            </a:r>
          </a:p>
          <a:p>
            <a:pPr lvl="1"/>
            <a:r>
              <a:rPr lang="en-US" noProof="0" dirty="0" smtClean="0"/>
              <a:t>The New Space Race</a:t>
            </a:r>
          </a:p>
          <a:p>
            <a:pPr lvl="2"/>
            <a:r>
              <a:rPr lang="en-US" dirty="0" smtClean="0"/>
              <a:t>Como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mercados</a:t>
            </a:r>
            <a:r>
              <a:rPr lang="en-US" dirty="0" smtClean="0"/>
              <a:t> se </a:t>
            </a:r>
            <a:r>
              <a:rPr lang="en-US" dirty="0" err="1" smtClean="0"/>
              <a:t>desenvolvem</a:t>
            </a:r>
            <a:endParaRPr lang="en-US" dirty="0" smtClean="0"/>
          </a:p>
          <a:p>
            <a:r>
              <a:rPr lang="en-US" dirty="0" err="1" smtClean="0"/>
              <a:t>Jogos</a:t>
            </a:r>
            <a:r>
              <a:rPr lang="en-US" dirty="0" smtClean="0"/>
              <a:t> para </a:t>
            </a:r>
            <a:r>
              <a:rPr lang="en-US" dirty="0" err="1" smtClean="0"/>
              <a:t>Cyberdemocracia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16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Treinamento</a:t>
            </a:r>
            <a:endParaRPr lang="pt-BR" dirty="0"/>
          </a:p>
        </p:txBody>
      </p:sp>
      <p:pic>
        <p:nvPicPr>
          <p:cNvPr id="7" name="Picture 6" descr="C:\Users\Geraldo Xexéo\Dropbox\Claudio e Xexéo\TIM 2\20121015 jogo TIM\DSC00600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09" y="1388764"/>
            <a:ext cx="3719195" cy="2789555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:\Users\Public\Pictures\Fotos 2012\20120320 Maua e TIM Intelig\DSC00649.JP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2456329"/>
            <a:ext cx="4203906" cy="3041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5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068" y="1719302"/>
            <a:ext cx="2543175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Jogos de Conscientização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17</a:t>
            </a:fld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16" y="4317705"/>
            <a:ext cx="5263916" cy="16967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11" y="1558762"/>
            <a:ext cx="3376581" cy="2525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138" y="1719302"/>
            <a:ext cx="3184482" cy="4082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398263" y="4318108"/>
            <a:ext cx="1424524" cy="1968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794" y="2819079"/>
            <a:ext cx="285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http://www.jogos.ml</a:t>
            </a:r>
            <a:r>
              <a:rPr lang="pt-BR" sz="2800" dirty="0" smtClean="0">
                <a:hlinkClick r:id="rId2"/>
              </a:rPr>
              <a:t>/</a:t>
            </a:r>
            <a:r>
              <a:rPr lang="pt-BR" sz="2800" dirty="0" smtClean="0"/>
              <a:t> - Jogos que resolvem problemas reais sem você saber...</a:t>
            </a:r>
            <a:endParaRPr lang="pt-BR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18</a:t>
            </a:fld>
            <a:endParaRPr lang="pt-BR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34" y="2088798"/>
            <a:ext cx="3825347" cy="3014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860" y="3374568"/>
            <a:ext cx="2469587" cy="1858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422" y="1929190"/>
            <a:ext cx="2385992" cy="1791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101" y="1797674"/>
            <a:ext cx="2423643" cy="1798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78" y="3351935"/>
            <a:ext cx="2490043" cy="18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 Trabalhos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Mecanismos de </a:t>
            </a:r>
            <a:r>
              <a:rPr lang="pt-BR" dirty="0" err="1" smtClean="0"/>
              <a:t>Gamificação</a:t>
            </a:r>
            <a:endParaRPr lang="pt-BR" dirty="0" smtClean="0"/>
          </a:p>
          <a:p>
            <a:r>
              <a:rPr lang="pt-BR" dirty="0" smtClean="0"/>
              <a:t>Reconhecimento de estruturas 3D com gramática 3D aplicada a </a:t>
            </a:r>
            <a:r>
              <a:rPr lang="pt-BR" dirty="0" err="1" smtClean="0"/>
              <a:t>Bot</a:t>
            </a:r>
            <a:r>
              <a:rPr lang="pt-BR" dirty="0" smtClean="0"/>
              <a:t> de </a:t>
            </a:r>
            <a:r>
              <a:rPr lang="pt-BR" dirty="0" err="1" smtClean="0"/>
              <a:t>Minecraft</a:t>
            </a:r>
            <a:endParaRPr lang="pt-BR" dirty="0" smtClean="0"/>
          </a:p>
          <a:p>
            <a:r>
              <a:rPr lang="pt-BR" dirty="0" smtClean="0"/>
              <a:t>Algoritmo de busca de caminho para FPS</a:t>
            </a:r>
          </a:p>
          <a:p>
            <a:r>
              <a:rPr lang="pt-BR" dirty="0" smtClean="0"/>
              <a:t>Ferramenta de construção de jogos de negócio</a:t>
            </a:r>
          </a:p>
          <a:p>
            <a:r>
              <a:rPr lang="pt-BR" dirty="0" smtClean="0"/>
              <a:t>Geração procedural de mapas 2D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81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 que </a:t>
            </a:r>
            <a:r>
              <a:rPr lang="en-US" noProof="0" dirty="0" err="1" smtClean="0"/>
              <a:t>está</a:t>
            </a:r>
            <a:r>
              <a:rPr lang="en-US" noProof="0" dirty="0" smtClean="0"/>
              <a:t> </a:t>
            </a:r>
            <a:r>
              <a:rPr lang="en-US" noProof="0" dirty="0" err="1" smtClean="0"/>
              <a:t>nesse</a:t>
            </a:r>
            <a:r>
              <a:rPr lang="en-US" noProof="0" dirty="0" smtClean="0"/>
              <a:t> </a:t>
            </a:r>
            <a:r>
              <a:rPr lang="en-US" noProof="0" dirty="0" err="1" smtClean="0"/>
              <a:t>nome</a:t>
            </a:r>
            <a:r>
              <a:rPr lang="en-US" noProof="0" dirty="0" smtClean="0"/>
              <a:t>?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Ludologia</a:t>
            </a:r>
            <a:endParaRPr lang="en-US" noProof="0" dirty="0" smtClean="0"/>
          </a:p>
          <a:p>
            <a:pPr lvl="1"/>
            <a:r>
              <a:rPr lang="en-US" noProof="0" dirty="0" smtClean="0"/>
              <a:t>O </a:t>
            </a:r>
            <a:r>
              <a:rPr lang="en-US" noProof="0" dirty="0" err="1" smtClean="0"/>
              <a:t>estudo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noProof="0" dirty="0" err="1" smtClean="0"/>
              <a:t>Engenharia</a:t>
            </a:r>
            <a:endParaRPr lang="en-US" noProof="0" dirty="0" smtClean="0"/>
          </a:p>
          <a:p>
            <a:pPr lvl="1"/>
            <a:r>
              <a:rPr lang="en-US" noProof="0" dirty="0" smtClean="0"/>
              <a:t>O </a:t>
            </a:r>
            <a:r>
              <a:rPr lang="en-US" noProof="0" dirty="0" err="1" smtClean="0"/>
              <a:t>projeto</a:t>
            </a:r>
            <a:r>
              <a:rPr lang="en-US" noProof="0" dirty="0" smtClean="0"/>
              <a:t> e </a:t>
            </a:r>
            <a:r>
              <a:rPr lang="en-US" noProof="0" dirty="0" err="1" smtClean="0"/>
              <a:t>construção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produtos</a:t>
            </a:r>
            <a:r>
              <a:rPr lang="en-US" noProof="0" dirty="0" smtClean="0"/>
              <a:t> </a:t>
            </a:r>
            <a:r>
              <a:rPr lang="en-US" noProof="0" dirty="0" err="1" smtClean="0"/>
              <a:t>complexos</a:t>
            </a:r>
            <a:endParaRPr lang="en-US" noProof="0" dirty="0" smtClean="0"/>
          </a:p>
          <a:p>
            <a:r>
              <a:rPr lang="en-US" noProof="0" dirty="0" err="1" smtClean="0"/>
              <a:t>Simulação</a:t>
            </a:r>
            <a:endParaRPr lang="en-US" noProof="0" dirty="0" smtClean="0"/>
          </a:p>
          <a:p>
            <a:pPr lvl="1"/>
            <a:r>
              <a:rPr lang="en-US" noProof="0" dirty="0" smtClean="0"/>
              <a:t>A </a:t>
            </a:r>
            <a:r>
              <a:rPr lang="en-US" noProof="0" dirty="0" err="1" smtClean="0"/>
              <a:t>imitação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algo</a:t>
            </a:r>
            <a:r>
              <a:rPr lang="en-US" noProof="0" dirty="0" smtClean="0"/>
              <a:t> </a:t>
            </a:r>
            <a:r>
              <a:rPr lang="en-US" noProof="0" dirty="0" err="1" smtClean="0"/>
              <a:t>antecipado</a:t>
            </a:r>
            <a:r>
              <a:rPr lang="en-US" noProof="0" dirty="0" smtClean="0"/>
              <a:t> </a:t>
            </a:r>
            <a:r>
              <a:rPr lang="en-US" noProof="0" dirty="0" err="1" smtClean="0"/>
              <a:t>ou</a:t>
            </a:r>
            <a:r>
              <a:rPr lang="en-US" noProof="0" dirty="0" smtClean="0"/>
              <a:t> </a:t>
            </a:r>
            <a:r>
              <a:rPr lang="en-US" noProof="0" dirty="0" err="1" smtClean="0"/>
              <a:t>em</a:t>
            </a:r>
            <a:r>
              <a:rPr lang="en-US" noProof="0" dirty="0" smtClean="0"/>
              <a:t> teste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/>
              <a:t>Jogos são divertidos</a:t>
            </a:r>
          </a:p>
          <a:p>
            <a:r>
              <a:rPr lang="pt-BR" dirty="0" smtClean="0"/>
              <a:t>Trabalhar com jogos é um desafio e é divertido</a:t>
            </a:r>
          </a:p>
        </p:txBody>
      </p:sp>
    </p:spTree>
    <p:extLst>
      <p:ext uri="{BB962C8B-B14F-4D97-AF65-F5344CB8AC3E}">
        <p14:creationId xmlns:p14="http://schemas.microsoft.com/office/powerpoint/2010/main" val="211367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For papers, games </a:t>
            </a:r>
            <a:r>
              <a:rPr lang="en-US" dirty="0" smtClean="0"/>
              <a:t>and other work, please consult </a:t>
            </a:r>
            <a:r>
              <a:rPr lang="en-US" smtClean="0"/>
              <a:t>our website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08920"/>
            <a:ext cx="9144000" cy="1620000"/>
          </a:xfrm>
        </p:spPr>
        <p:txBody>
          <a:bodyPr>
            <a:noAutofit/>
          </a:bodyPr>
          <a:lstStyle/>
          <a:p>
            <a:r>
              <a:rPr lang="en-US" sz="6600" noProof="0" dirty="0" smtClean="0"/>
              <a:t>LUDES.COS.UFRJ.BR</a:t>
            </a:r>
            <a:endParaRPr lang="en-US" sz="6600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Objetivos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 smtClean="0">
                <a:latin typeface="Circo" panose="02000800000000000000" pitchFamily="2" charset="0"/>
              </a:rPr>
              <a:t>LUDES</a:t>
            </a:r>
            <a:r>
              <a:rPr lang="en-US" noProof="0" dirty="0" smtClean="0"/>
              <a:t> é um </a:t>
            </a:r>
            <a:r>
              <a:rPr lang="en-US" noProof="0" dirty="0" err="1" smtClean="0"/>
              <a:t>laboratório</a:t>
            </a:r>
            <a:r>
              <a:rPr lang="en-US" noProof="0" dirty="0" smtClean="0"/>
              <a:t> </a:t>
            </a:r>
            <a:r>
              <a:rPr lang="en-US" noProof="0" dirty="0" err="1" smtClean="0"/>
              <a:t>criado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pesquisar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r>
              <a:rPr lang="en-US" noProof="0" dirty="0" smtClean="0"/>
              <a:t> e </a:t>
            </a:r>
            <a:r>
              <a:rPr lang="en-US" noProof="0" dirty="0" err="1" smtClean="0"/>
              <a:t>simulações</a:t>
            </a:r>
            <a:r>
              <a:rPr lang="en-US" noProof="0" dirty="0" smtClean="0"/>
              <a:t> com as </a:t>
            </a:r>
            <a:r>
              <a:rPr lang="en-US" noProof="0" dirty="0" err="1" smtClean="0"/>
              <a:t>ferramentas</a:t>
            </a:r>
            <a:r>
              <a:rPr lang="en-US" noProof="0" dirty="0" smtClean="0"/>
              <a:t> da </a:t>
            </a:r>
            <a:r>
              <a:rPr lang="en-US" noProof="0" dirty="0" err="1" smtClean="0"/>
              <a:t>engenharia</a:t>
            </a:r>
            <a:r>
              <a:rPr lang="en-US" dirty="0" smtClean="0"/>
              <a:t>, </a:t>
            </a:r>
            <a:r>
              <a:rPr lang="en-US" dirty="0" err="1" smtClean="0"/>
              <a:t>buscando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endParaRPr lang="en-US" dirty="0" smtClean="0"/>
          </a:p>
          <a:p>
            <a:pPr lvl="1"/>
            <a:r>
              <a:rPr lang="en-US" noProof="0" dirty="0" smtClean="0"/>
              <a:t>O que é um </a:t>
            </a:r>
            <a:r>
              <a:rPr lang="en-US" noProof="0" dirty="0" err="1" smtClean="0"/>
              <a:t>jogo</a:t>
            </a:r>
            <a:endParaRPr lang="en-US" noProof="0" dirty="0" smtClean="0"/>
          </a:p>
          <a:p>
            <a:pPr lvl="1"/>
            <a:r>
              <a:rPr lang="en-US" dirty="0" err="1" smtClean="0"/>
              <a:t>Por</a:t>
            </a:r>
            <a:r>
              <a:rPr lang="en-US" dirty="0" smtClean="0"/>
              <a:t> que as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jogam</a:t>
            </a:r>
            <a:endParaRPr lang="en-US" dirty="0" smtClean="0"/>
          </a:p>
          <a:p>
            <a:pPr lvl="1"/>
            <a:r>
              <a:rPr lang="en-US" noProof="0" dirty="0" smtClean="0"/>
              <a:t>O que é um </a:t>
            </a:r>
            <a:r>
              <a:rPr lang="en-US" noProof="0" dirty="0" err="1" smtClean="0"/>
              <a:t>qualidade</a:t>
            </a:r>
            <a:r>
              <a:rPr lang="en-US" noProof="0" dirty="0" smtClean="0"/>
              <a:t> de um </a:t>
            </a:r>
            <a:r>
              <a:rPr lang="en-US" noProof="0" dirty="0" err="1" smtClean="0"/>
              <a:t>jogo</a:t>
            </a:r>
            <a:endParaRPr lang="en-US" noProof="0" dirty="0" smtClean="0"/>
          </a:p>
          <a:p>
            <a:pPr lvl="1"/>
            <a:r>
              <a:rPr lang="en-US" dirty="0" smtClean="0"/>
              <a:t>Como </a:t>
            </a:r>
            <a:r>
              <a:rPr lang="en-US" dirty="0" err="1" smtClean="0"/>
              <a:t>desenvolver</a:t>
            </a:r>
            <a:r>
              <a:rPr lang="en-US" dirty="0" smtClean="0"/>
              <a:t> </a:t>
            </a:r>
            <a:r>
              <a:rPr lang="en-US" dirty="0" err="1" smtClean="0"/>
              <a:t>jogos</a:t>
            </a:r>
            <a:endParaRPr lang="en-US" dirty="0" smtClean="0"/>
          </a:p>
          <a:p>
            <a:pPr lvl="1"/>
            <a:r>
              <a:rPr lang="en-US" noProof="0" dirty="0" err="1" smtClean="0"/>
              <a:t>Quais</a:t>
            </a:r>
            <a:r>
              <a:rPr lang="en-US" noProof="0" dirty="0" smtClean="0"/>
              <a:t> </a:t>
            </a:r>
            <a:r>
              <a:rPr lang="en-US" noProof="0" dirty="0" err="1" smtClean="0"/>
              <a:t>os</a:t>
            </a:r>
            <a:r>
              <a:rPr lang="en-US" noProof="0" dirty="0" smtClean="0"/>
              <a:t> </a:t>
            </a:r>
            <a:r>
              <a:rPr lang="en-US" noProof="0" dirty="0" err="1" smtClean="0"/>
              <a:t>impactos</a:t>
            </a:r>
            <a:r>
              <a:rPr lang="en-US" noProof="0" dirty="0" smtClean="0"/>
              <a:t> dos </a:t>
            </a:r>
            <a:r>
              <a:rPr lang="en-US" noProof="0" dirty="0" err="1" smtClean="0"/>
              <a:t>jogos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4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-67656" y="-61099"/>
          <a:ext cx="8857429" cy="6041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5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Jogos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00"/>
          <a:stretch/>
        </p:blipFill>
        <p:spPr>
          <a:xfrm>
            <a:off x="4027470" y="2754781"/>
            <a:ext cx="4998150" cy="3310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41" y="1248697"/>
            <a:ext cx="4754291" cy="316109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Workshop CEDERJ 2017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F5BF0-09FE-42AE-8A93-52DD1E954548}" type="slidenum">
              <a:rPr lang="pt-BR" smtClean="0"/>
              <a:t>6</a:t>
            </a:fld>
            <a:endParaRPr lang="pt-BR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22420" y="111897"/>
          <a:ext cx="8740347" cy="583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32-Point Star 6"/>
          <p:cNvSpPr/>
          <p:nvPr/>
        </p:nvSpPr>
        <p:spPr>
          <a:xfrm>
            <a:off x="3884139" y="2652584"/>
            <a:ext cx="1416908" cy="1400433"/>
          </a:xfrm>
          <a:prstGeom prst="star3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Pesquisas</a:t>
            </a:r>
            <a:r>
              <a:rPr lang="en-US" noProof="0" dirty="0" smtClean="0"/>
              <a:t> </a:t>
            </a:r>
            <a:r>
              <a:rPr lang="en-US" noProof="0" dirty="0" err="1" smtClean="0"/>
              <a:t>Correntes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noProof="0" dirty="0" err="1" smtClean="0"/>
              <a:t>Qualidade</a:t>
            </a:r>
            <a:r>
              <a:rPr lang="en-US" noProof="0" dirty="0" smtClean="0"/>
              <a:t> e </a:t>
            </a:r>
            <a:r>
              <a:rPr lang="en-US" noProof="0" dirty="0" err="1" smtClean="0"/>
              <a:t>atratividade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err="1" smtClean="0"/>
              <a:t>Processo</a:t>
            </a:r>
            <a:r>
              <a:rPr lang="en-US" dirty="0" smtClean="0"/>
              <a:t> de </a:t>
            </a:r>
            <a:r>
              <a:rPr lang="en-US" dirty="0" err="1" smtClean="0"/>
              <a:t>Desenvolvimento</a:t>
            </a:r>
            <a:r>
              <a:rPr lang="en-US" dirty="0" smtClean="0"/>
              <a:t> de </a:t>
            </a:r>
            <a:r>
              <a:rPr lang="en-US" dirty="0" err="1" smtClean="0"/>
              <a:t>Jogos</a:t>
            </a:r>
            <a:endParaRPr lang="en-US" dirty="0" smtClean="0"/>
          </a:p>
          <a:p>
            <a:r>
              <a:rPr lang="en-US" noProof="0" dirty="0" err="1" smtClean="0"/>
              <a:t>Jogos</a:t>
            </a:r>
            <a:r>
              <a:rPr lang="en-US" noProof="0" dirty="0" smtClean="0"/>
              <a:t> </a:t>
            </a:r>
            <a:r>
              <a:rPr lang="en-US" noProof="0" dirty="0" err="1" smtClean="0"/>
              <a:t>Sérios</a:t>
            </a:r>
            <a:r>
              <a:rPr lang="en-US" noProof="0" dirty="0" smtClean="0"/>
              <a:t> e </a:t>
            </a:r>
            <a:r>
              <a:rPr lang="en-US" noProof="0" dirty="0" err="1" smtClean="0"/>
              <a:t>Jogos</a:t>
            </a:r>
            <a:r>
              <a:rPr lang="en-US" noProof="0" dirty="0" smtClean="0"/>
              <a:t> com </a:t>
            </a:r>
            <a:r>
              <a:rPr lang="en-US" noProof="0" dirty="0" err="1" smtClean="0"/>
              <a:t>Propósito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3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Qualidade</a:t>
            </a:r>
            <a:r>
              <a:rPr lang="en-US" dirty="0"/>
              <a:t> e </a:t>
            </a:r>
            <a:r>
              <a:rPr lang="en-US" dirty="0" err="1"/>
              <a:t>atratividade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err="1" smtClean="0"/>
              <a:t>Por</a:t>
            </a:r>
            <a:r>
              <a:rPr lang="en-US" noProof="0" dirty="0" smtClean="0"/>
              <a:t> que as </a:t>
            </a:r>
            <a:r>
              <a:rPr lang="en-US" noProof="0" dirty="0" err="1" smtClean="0"/>
              <a:t>pessoas</a:t>
            </a:r>
            <a:r>
              <a:rPr lang="en-US" noProof="0" dirty="0" smtClean="0"/>
              <a:t> </a:t>
            </a:r>
            <a:r>
              <a:rPr lang="en-US" noProof="0" dirty="0" err="1" smtClean="0"/>
              <a:t>ficam</a:t>
            </a:r>
            <a:r>
              <a:rPr lang="en-US" noProof="0" dirty="0" smtClean="0"/>
              <a:t> </a:t>
            </a:r>
            <a:r>
              <a:rPr lang="en-US" noProof="0" dirty="0" err="1" smtClean="0"/>
              <a:t>interessadas</a:t>
            </a:r>
            <a:r>
              <a:rPr lang="en-US" noProof="0" dirty="0" smtClean="0"/>
              <a:t> </a:t>
            </a:r>
            <a:r>
              <a:rPr lang="en-US" noProof="0" dirty="0" err="1" smtClean="0"/>
              <a:t>em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endParaRPr lang="en-US" noProof="0" dirty="0" smtClean="0"/>
          </a:p>
          <a:p>
            <a:r>
              <a:rPr lang="en-US" dirty="0" smtClean="0"/>
              <a:t>O que </a:t>
            </a:r>
            <a:r>
              <a:rPr lang="en-US" dirty="0" err="1" smtClean="0"/>
              <a:t>faz</a:t>
            </a:r>
            <a:r>
              <a:rPr lang="en-US" dirty="0" smtClean="0"/>
              <a:t> com que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pessoa</a:t>
            </a:r>
            <a:r>
              <a:rPr lang="en-US" dirty="0" smtClean="0"/>
              <a:t> continue </a:t>
            </a:r>
            <a:r>
              <a:rPr lang="en-US" dirty="0" err="1" smtClean="0"/>
              <a:t>jogando</a:t>
            </a:r>
            <a:endParaRPr lang="en-US" dirty="0" smtClean="0"/>
          </a:p>
          <a:p>
            <a:r>
              <a:rPr lang="en-US" noProof="0" dirty="0" smtClean="0"/>
              <a:t>Como </a:t>
            </a:r>
            <a:r>
              <a:rPr lang="en-US" noProof="0" dirty="0" err="1" smtClean="0"/>
              <a:t>adaptar</a:t>
            </a:r>
            <a:r>
              <a:rPr lang="en-US" noProof="0" dirty="0" smtClean="0"/>
              <a:t> </a:t>
            </a:r>
            <a:r>
              <a:rPr lang="en-US" noProof="0" dirty="0" err="1" smtClean="0"/>
              <a:t>jogos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torná-los</a:t>
            </a:r>
            <a:r>
              <a:rPr lang="en-US" noProof="0" dirty="0" smtClean="0"/>
              <a:t> </a:t>
            </a:r>
            <a:r>
              <a:rPr lang="en-US" noProof="0" dirty="0" err="1" smtClean="0"/>
              <a:t>mais</a:t>
            </a:r>
            <a:r>
              <a:rPr lang="en-US" noProof="0" dirty="0" smtClean="0"/>
              <a:t> </a:t>
            </a:r>
            <a:r>
              <a:rPr lang="en-US" noProof="0" dirty="0" err="1" smtClean="0"/>
              <a:t>atrativos</a:t>
            </a:r>
            <a:endParaRPr lang="en-US" noProof="0" dirty="0" smtClean="0"/>
          </a:p>
          <a:p>
            <a:r>
              <a:rPr lang="en-US" dirty="0" smtClean="0"/>
              <a:t>Como </a:t>
            </a:r>
            <a:r>
              <a:rPr lang="en-US" dirty="0" err="1" smtClean="0"/>
              <a:t>medir</a:t>
            </a:r>
            <a:r>
              <a:rPr lang="en-US" dirty="0" smtClean="0"/>
              <a:t> as </a:t>
            </a:r>
            <a:r>
              <a:rPr lang="en-US" dirty="0" err="1" smtClean="0"/>
              <a:t>propriedades</a:t>
            </a:r>
            <a:r>
              <a:rPr lang="en-US" dirty="0" smtClean="0"/>
              <a:t> de </a:t>
            </a:r>
            <a:r>
              <a:rPr lang="en-US" dirty="0" err="1" smtClean="0"/>
              <a:t>qualidade</a:t>
            </a:r>
            <a:r>
              <a:rPr lang="en-US" dirty="0" smtClean="0"/>
              <a:t> dos </a:t>
            </a:r>
            <a:r>
              <a:rPr lang="en-US" dirty="0" err="1" smtClean="0"/>
              <a:t>jogos</a:t>
            </a:r>
            <a:endParaRPr lang="en-US" dirty="0" smtClean="0"/>
          </a:p>
          <a:p>
            <a:r>
              <a:rPr lang="en-US" dirty="0" err="1" smtClean="0"/>
              <a:t>Entender</a:t>
            </a:r>
            <a:r>
              <a:rPr lang="en-US" dirty="0" smtClean="0"/>
              <a:t> </a:t>
            </a:r>
            <a:r>
              <a:rPr lang="en-US" dirty="0" err="1" smtClean="0"/>
              <a:t>perfis</a:t>
            </a:r>
            <a:r>
              <a:rPr lang="en-US" dirty="0" smtClean="0"/>
              <a:t> de </a:t>
            </a:r>
            <a:r>
              <a:rPr lang="en-US" dirty="0" err="1" smtClean="0"/>
              <a:t>jogadores</a:t>
            </a:r>
            <a:endParaRPr lang="en-US" dirty="0" smtClean="0"/>
          </a:p>
          <a:p>
            <a:r>
              <a:rPr lang="en-US" dirty="0" smtClean="0"/>
              <a:t>Sports/E-sports</a:t>
            </a:r>
            <a:r>
              <a:rPr lang="en-US" noProof="0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Medindo Estética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78" y="1486013"/>
            <a:ext cx="3971724" cy="14537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403" y="151830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032" y="2532357"/>
            <a:ext cx="2868788" cy="1446093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556" y="4284564"/>
            <a:ext cx="3734512" cy="43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644" y="5136860"/>
            <a:ext cx="2515217" cy="751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853" y="5136860"/>
            <a:ext cx="3344677" cy="692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101" y="0"/>
            <a:ext cx="1211120" cy="121112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Geraldo Xexéo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Workshop CEDERJ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000 Introducao ao Curso de Jogos</Template>
  <TotalTime>3416</TotalTime>
  <Words>483</Words>
  <Application>Microsoft Office PowerPoint</Application>
  <PresentationFormat>On-screen Show (4:3)</PresentationFormat>
  <Paragraphs>146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Circo</vt:lpstr>
      <vt:lpstr>Arial</vt:lpstr>
      <vt:lpstr>Tahoma</vt:lpstr>
      <vt:lpstr>Calibri</vt:lpstr>
      <vt:lpstr>Wingdings</vt:lpstr>
      <vt:lpstr>ApresentacaoLudesXexeo</vt:lpstr>
      <vt:lpstr>Pesquisa sobre jogos no  LUDES</vt:lpstr>
      <vt:lpstr>O que está nesse nome?</vt:lpstr>
      <vt:lpstr>Objetivos</vt:lpstr>
      <vt:lpstr>PowerPoint Presentation</vt:lpstr>
      <vt:lpstr>Jogos</vt:lpstr>
      <vt:lpstr>PowerPoint Presentation</vt:lpstr>
      <vt:lpstr>Pesquisas Correntes</vt:lpstr>
      <vt:lpstr>Qualidade e atratividade</vt:lpstr>
      <vt:lpstr>Medindo Estética</vt:lpstr>
      <vt:lpstr>Mecanismos de Avaliação</vt:lpstr>
      <vt:lpstr>Processo de Desenvolvimento</vt:lpstr>
      <vt:lpstr>CPN+ML+Game Patterns</vt:lpstr>
      <vt:lpstr>The Ontology</vt:lpstr>
      <vt:lpstr>Jogos de Caso</vt:lpstr>
      <vt:lpstr>Jogos Sérios e com Propósito</vt:lpstr>
      <vt:lpstr>Treinamento</vt:lpstr>
      <vt:lpstr>Jogos de Conscientização</vt:lpstr>
      <vt:lpstr>http://www.jogos.ml/ - Jogos que resolvem problemas reais sem você saber...</vt:lpstr>
      <vt:lpstr>Outros Trabalhos</vt:lpstr>
      <vt:lpstr>Conclusão</vt:lpstr>
      <vt:lpstr>LUDES.COS.UFRJ.BR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Xexeo</dc:creator>
  <cp:lastModifiedBy>Geraldo Xexéo</cp:lastModifiedBy>
  <cp:revision>80</cp:revision>
  <dcterms:created xsi:type="dcterms:W3CDTF">2014-08-27T12:28:17Z</dcterms:created>
  <dcterms:modified xsi:type="dcterms:W3CDTF">2017-10-20T19:41:25Z</dcterms:modified>
</cp:coreProperties>
</file>